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321A-1A19-493F-B79B-B9667FB208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81CAFA-0DCC-4EEC-956B-91A15068F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2AE30-8BB6-4EB2-AFC9-22DC57F04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0C15F-E3D4-454A-AF96-301F9D85D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13F49-323D-46AA-A9CD-1951FBFC8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5520-7C58-4B32-8B95-E8650B72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47CE28-0B21-40E2-8143-B5966F9C4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6BF4A-CF65-4D15-848F-4E198294D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BEF2E-9BB5-4708-A0E8-0517A54A0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2A0C8-56DA-4E20-ABE2-1161C0DA1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45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BCA5C1-3C7B-4481-B2AB-24CF2F2DC9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3DEE5-CA77-41F3-BC77-6C1ADE74E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A79D0-3BA9-4224-AF40-07481ACD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96129-184A-48DF-8262-BBBDF0889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1E85E-C217-4AA4-8CD6-8DA4A49E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7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2B8B-E912-4782-8642-E3DB2EDC4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F4272-3077-41C1-99EE-9AE28705B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FC396-AAA8-43BA-BFF1-D45E0F38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F98B6-7290-458F-B05D-663B7D1D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00C7E-024F-42B6-98E3-ED1C0F47B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1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DA8F4-B339-40BD-8799-978AE35A4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CBABC-7A6D-4CD8-B085-F92A62F84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C91A6-243B-4532-B9AE-81D687A4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5E3AD-17D4-450D-96C9-3697B6FDD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4B9A5-76E1-4E34-9B15-31DEB5D98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C42F1-7560-4CA7-BA5E-6ED261B63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2E729-CD9E-4BAC-BEA3-0C074E4CD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70D83-93EB-4214-9A1C-31F4E9806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12F91-1AA0-4730-865C-ABABA32A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A7C11-018B-402D-901B-6110ACF48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6D025-AAA3-4C6A-9069-653108FC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B7DDC-C24D-44BE-9851-A33725A2D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80BAA-C8E1-4BD3-AD58-87F6458EE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15854-392A-41BB-B661-6D0C7AFF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F6A953-509F-4DB2-8B97-55F0DF7CD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147B4-8217-409F-8584-DD79A5B47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4E05E-05A4-4D25-A4FD-E80228A8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1EF9D1-110B-4812-B6C4-BAD2500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28F04-0E6D-4B2D-B206-E594077E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5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D283D-B228-4820-B382-B55BB5675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634CBB-5535-4150-9F57-159E9CB2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D0F69-2418-4318-9CDD-817D05CC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55B3B-0C2E-491D-B5BD-1B5C1E48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5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202782-15AD-4A17-9ECD-7FB38FF5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8E65A-C589-4FF8-9BCC-77EFD252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75992-58FD-4B54-914B-F10B0EAA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ACDA7-FD91-43F0-B176-710E587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D5445-63BA-4A1D-B5B1-7311A4C9C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F024F-5650-4893-AD7A-0D501D3B7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91908-3F26-4CB7-933D-42AA86B0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6F4E3-E129-486A-89F6-9707D282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07877-B023-4D22-ACC3-692D63116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9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CD6BE-34BD-42A9-AEC5-29610837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BC4043-D8CA-4062-BAFE-B04DFB6A0A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C3D346-CFEE-41A8-B23D-9F6EEDA3A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D1892-0125-4F1F-A9EF-D75D81B44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72C6-895E-4306-80C6-DF0C4B82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151D3-3353-49D1-8CF5-7C311BAFE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4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41C6B0-E0D1-4E51-9894-F50B15BF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EC2A2-9176-46CD-A89F-5A6A84DE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A6D7-DCD7-4207-BC78-45D72D9CD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737A-2010-4951-89B5-48E65B022276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54C5-C0D5-4A98-947C-E9D988043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0DDED-8EE0-4B8B-B488-E3EB137A7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6DE01-2885-4A2C-BDBA-238FFA52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8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veinthespirit.com.a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ext&#10;&#10;Description automatically generated with low confidence">
            <a:extLst>
              <a:ext uri="{FF2B5EF4-FFF2-40B4-BE49-F238E27FC236}">
                <a16:creationId xmlns:a16="http://schemas.microsoft.com/office/drawing/2014/main" id="{ECC6A6BF-9A7A-423F-93A3-0BD2C093A0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" r="2663" b="1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9CED6-8432-4B42-874F-3EE03EEEE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5430" y="2769326"/>
            <a:ext cx="11273966" cy="4267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Come together for an innovative online conference, from </a:t>
            </a:r>
            <a:r>
              <a:rPr lang="en-AU" sz="2000" b="1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to 10 July 2021</a:t>
            </a:r>
            <a:r>
              <a:rPr lang="en-AU" sz="2000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which will enliven and inspire our community through a variety of keynotes, workshops and enriching prayer and worship experiences.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212B3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Gather </a:t>
            </a:r>
            <a:r>
              <a:rPr lang="en-AU" sz="2000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together to view live sessions and workshops.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Share insights together, bringing wisdom back to the larger group.</a:t>
            </a: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212B3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an amazing opportunity to enrich your faith and inspire and resource us in serving God’s mission. To register *****************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rgbClr val="212B3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Find out more about Alive in the Spirit at </a:t>
            </a:r>
            <a:r>
              <a:rPr lang="en-AU" sz="2000" dirty="0">
                <a:solidFill>
                  <a:srgbClr val="212B3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www.aliveinthespirit.com.au</a:t>
            </a:r>
            <a:r>
              <a:rPr lang="en-AU" sz="2000" dirty="0">
                <a:solidFill>
                  <a:srgbClr val="212B3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en-A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6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96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Arnold The Great</dc:creator>
  <cp:lastModifiedBy>Lisa Bright</cp:lastModifiedBy>
  <cp:revision>12</cp:revision>
  <dcterms:created xsi:type="dcterms:W3CDTF">2020-01-12T11:00:16Z</dcterms:created>
  <dcterms:modified xsi:type="dcterms:W3CDTF">2021-05-20T04:20:57Z</dcterms:modified>
</cp:coreProperties>
</file>